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281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篇文章介绍了海德停车场的开放时间和停车收费标准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以及停车罚款和相关联系电话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459019"/>
            <a:ext cx="9649072" cy="1306916"/>
          </a:xfrm>
          <a:prstGeom prst="rect">
            <a:avLst/>
          </a:prstGeom>
        </p:spPr>
      </p:pic>
      <p:pic>
        <p:nvPicPr>
          <p:cNvPr id="4" name="语篇导航-DA.eps" descr="id:21474883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044" y="2927357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am—6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an hour for parking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an hour for parking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罚款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difficulties, ring 08433 571 557 Monday—Friday during office hours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07793-697-584 outside these times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pay fines, call 0845-270-4591, Monday to Friday 9 am to 5 pm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196752"/>
            <a:ext cx="10918928" cy="445423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park open each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hours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hours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am—6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海德停车场每天开放时间是从上午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到下午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。计算时间跨度为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30—18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“10 hours”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2" y="19591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should a person pay for a 3-hour parking during Easter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86090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￡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89688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细节理解题。文中提到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“Sunday and public holidays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 an hour for parking”,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即在周日和公共假期停车费为每小时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英镑。题目出现的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复活节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）属于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 holiday,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所以计算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小时停车费用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×1.4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7630" y="19591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park on double yellow lines,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call 0845-270-4591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call 08433-571-557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leave the next day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7533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“Parking on double yellow lines is not allowed at any time.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罚款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在双黄线上停车是禁止的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违规停车罚款为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英镑。 根据文章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 To pay fines, call 0845-270-4591”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缴纳罚款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请致电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0845-270-4591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。因此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如果有人在双黄线上停车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要缴纳罚款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需要致电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0845-270-4591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004" y="137827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349</Words>
  <Application>Microsoft Office PowerPoint</Application>
  <PresentationFormat>自定义</PresentationFormat>
  <Paragraphs>26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黑体</vt:lpstr>
      <vt:lpstr>楷体</vt:lpstr>
      <vt:lpstr>楷体_GB2312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2025-09-17T14:54:17Z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